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929AA9"/>
    <a:srgbClr val="C2C11E"/>
    <a:srgbClr val="586D3D"/>
    <a:srgbClr val="B13607"/>
    <a:srgbClr val="4E0246"/>
    <a:srgbClr val="8C6F8D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3" autoAdjust="0"/>
    <p:restoredTop sz="94697"/>
  </p:normalViewPr>
  <p:slideViewPr>
    <p:cSldViewPr snapToGrid="0">
      <p:cViewPr varScale="1">
        <p:scale>
          <a:sx n="110" d="100"/>
          <a:sy n="110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Graphs/Tables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6096000" y="1697912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3710137" y="169791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6140B3-A1BC-F69B-C948-E4B6915E8D7C}"/>
              </a:ext>
            </a:extLst>
          </p:cNvPr>
          <p:cNvSpPr/>
          <p:nvPr/>
        </p:nvSpPr>
        <p:spPr>
          <a:xfrm>
            <a:off x="2604785" y="1599061"/>
            <a:ext cx="4033587" cy="3659878"/>
          </a:xfrm>
          <a:prstGeom prst="ellipse">
            <a:avLst/>
          </a:prstGeom>
          <a:solidFill>
            <a:schemeClr val="accent1">
              <a:alpha val="4383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D65DEC-AA55-EDD1-56DB-DE05C56701E6}"/>
              </a:ext>
            </a:extLst>
          </p:cNvPr>
          <p:cNvSpPr/>
          <p:nvPr/>
        </p:nvSpPr>
        <p:spPr>
          <a:xfrm>
            <a:off x="4914348" y="1607632"/>
            <a:ext cx="3876383" cy="3651307"/>
          </a:xfrm>
          <a:prstGeom prst="ellipse">
            <a:avLst/>
          </a:prstGeom>
          <a:solidFill>
            <a:srgbClr val="FF0000">
              <a:alpha val="4383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7C546-5E33-521D-6D4F-05DADC9377F8}"/>
              </a:ext>
            </a:extLst>
          </p:cNvPr>
          <p:cNvSpPr txBox="1"/>
          <p:nvPr/>
        </p:nvSpPr>
        <p:spPr>
          <a:xfrm>
            <a:off x="5078962" y="3013501"/>
            <a:ext cx="145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Mixotrophs</a:t>
            </a:r>
          </a:p>
          <a:p>
            <a:r>
              <a:rPr lang="en-US" sz="1400" dirty="0"/>
              <a:t>Heterotrophs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257B6-A976-DFCF-8B34-B5C6E67883B4}"/>
              </a:ext>
            </a:extLst>
          </p:cNvPr>
          <p:cNvSpPr txBox="1"/>
          <p:nvPr/>
        </p:nvSpPr>
        <p:spPr>
          <a:xfrm>
            <a:off x="821417" y="3075056"/>
            <a:ext cx="209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Endosymbionts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B0B40-C225-5689-8789-56496B0E1DF3}"/>
              </a:ext>
            </a:extLst>
          </p:cNvPr>
          <p:cNvSpPr txBox="1"/>
          <p:nvPr/>
        </p:nvSpPr>
        <p:spPr>
          <a:xfrm>
            <a:off x="7020048" y="3083600"/>
            <a:ext cx="157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Ciliates*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8BB-03DF-485C-238F-C321DA381B8A}"/>
              </a:ext>
            </a:extLst>
          </p:cNvPr>
          <p:cNvSpPr txBox="1"/>
          <p:nvPr/>
        </p:nvSpPr>
        <p:spPr>
          <a:xfrm>
            <a:off x="141514" y="5899925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*Contains both heterotrophs and parasites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455028-A4B3-0DE2-1E76-B2FDFE5766D1}"/>
              </a:ext>
            </a:extLst>
          </p:cNvPr>
          <p:cNvSpPr/>
          <p:nvPr/>
        </p:nvSpPr>
        <p:spPr>
          <a:xfrm>
            <a:off x="4027991" y="2159576"/>
            <a:ext cx="1765340" cy="849640"/>
          </a:xfrm>
          <a:prstGeom prst="ellipse">
            <a:avLst/>
          </a:prstGeom>
          <a:solidFill>
            <a:srgbClr val="A58537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Autotrophs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B377A-24FB-FEC4-8461-8362030B85F2}"/>
              </a:ext>
            </a:extLst>
          </p:cNvPr>
          <p:cNvSpPr/>
          <p:nvPr/>
        </p:nvSpPr>
        <p:spPr>
          <a:xfrm>
            <a:off x="3932314" y="3863140"/>
            <a:ext cx="1861016" cy="1675607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Parasites</a:t>
            </a:r>
          </a:p>
        </p:txBody>
      </p:sp>
    </p:spTree>
    <p:extLst>
      <p:ext uri="{BB962C8B-B14F-4D97-AF65-F5344CB8AC3E}">
        <p14:creationId xmlns:p14="http://schemas.microsoft.com/office/powerpoint/2010/main" val="30026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8787</TotalTime>
  <Words>191</Words>
  <Application>Microsoft Macintosh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23</cp:revision>
  <dcterms:created xsi:type="dcterms:W3CDTF">2025-03-18T16:01:18Z</dcterms:created>
  <dcterms:modified xsi:type="dcterms:W3CDTF">2025-04-22T19:08:06Z</dcterms:modified>
</cp:coreProperties>
</file>